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Bad Script"/>
      <p:regular r:id="rId16"/>
    </p:embeddedFont>
    <p:embeddedFont>
      <p:font typeface="Amatic SC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feyoRscMpiCLSB5/oa1NRNaUQ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maticSC-regular.fntdata"/><Relationship Id="rId16" Type="http://schemas.openxmlformats.org/officeDocument/2006/relationships/font" Target="fonts/BadScript-regular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AmaticSC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96d1315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gf96d13159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647304" y="531000"/>
            <a:ext cx="9410400" cy="256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b="1" lang="en-US" sz="12000">
                <a:latin typeface="Amatic SC"/>
                <a:ea typeface="Amatic SC"/>
                <a:cs typeface="Amatic SC"/>
                <a:sym typeface="Amatic SC"/>
              </a:rPr>
              <a:t>Forces &amp; Motion</a:t>
            </a:r>
            <a:endParaRPr b="1" sz="120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3659902" y="3444105"/>
            <a:ext cx="48723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</a:pPr>
            <a:r>
              <a:rPr lang="en-US" sz="6600">
                <a:latin typeface="Bad Script"/>
                <a:ea typeface="Bad Script"/>
                <a:cs typeface="Bad Script"/>
                <a:sym typeface="Bad Script"/>
              </a:rPr>
              <a:t>Vocabulary</a:t>
            </a:r>
            <a:endParaRPr>
              <a:latin typeface="Bad Script"/>
              <a:ea typeface="Bad Script"/>
              <a:cs typeface="Bad Script"/>
              <a:sym typeface="Bad Scrip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/>
          <p:nvPr>
            <p:ph type="ctrTitle"/>
          </p:nvPr>
        </p:nvSpPr>
        <p:spPr>
          <a:xfrm>
            <a:off x="609600" y="274870"/>
            <a:ext cx="2601951" cy="142011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>
                <a:latin typeface="Amatic SC"/>
                <a:ea typeface="Amatic SC"/>
                <a:cs typeface="Amatic SC"/>
                <a:sym typeface="Amatic SC"/>
              </a:rPr>
              <a:t>time</a:t>
            </a:r>
            <a:endParaRPr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47" name="Google Shape;147;p10"/>
          <p:cNvSpPr txBox="1"/>
          <p:nvPr>
            <p:ph idx="1" type="subTitle"/>
          </p:nvPr>
        </p:nvSpPr>
        <p:spPr>
          <a:xfrm>
            <a:off x="609600" y="2520564"/>
            <a:ext cx="5056613" cy="32334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b="1" lang="en-US" sz="5400">
                <a:latin typeface="Amatic SC"/>
                <a:ea typeface="Amatic SC"/>
                <a:cs typeface="Amatic SC"/>
                <a:sym typeface="Amatic SC"/>
              </a:rPr>
              <a:t>the duration in which all things happen; is what a clock reads</a:t>
            </a:r>
            <a:endParaRPr b="1" sz="54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t/>
            </a:r>
            <a:endParaRPr b="1" sz="610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File:Additional time.svg - Wikimedia Commons" id="148" name="Google Shape;1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24393" y="744538"/>
            <a:ext cx="4495800" cy="571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96d13159d_0_0"/>
          <p:cNvSpPr txBox="1"/>
          <p:nvPr>
            <p:ph type="ctrTitle"/>
          </p:nvPr>
        </p:nvSpPr>
        <p:spPr>
          <a:xfrm>
            <a:off x="618900" y="316423"/>
            <a:ext cx="2601900" cy="92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>
                <a:latin typeface="Amatic SC"/>
                <a:ea typeface="Amatic SC"/>
                <a:cs typeface="Amatic SC"/>
                <a:sym typeface="Amatic SC"/>
              </a:rPr>
              <a:t>repel</a:t>
            </a:r>
            <a:endParaRPr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54" name="Google Shape;154;gf96d13159d_0_0"/>
          <p:cNvSpPr txBox="1"/>
          <p:nvPr>
            <p:ph idx="1" type="subTitle"/>
          </p:nvPr>
        </p:nvSpPr>
        <p:spPr>
          <a:xfrm>
            <a:off x="325325" y="1765475"/>
            <a:ext cx="10388100" cy="32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5400">
                <a:latin typeface="Amatic SC"/>
                <a:ea typeface="Amatic SC"/>
                <a:cs typeface="Amatic SC"/>
                <a:sym typeface="Amatic SC"/>
              </a:rPr>
              <a:t>to force something to move away; to push back or away by a force</a:t>
            </a:r>
            <a:endParaRPr sz="54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 sz="480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t/>
            </a:r>
            <a:endParaRPr b="1" sz="480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155" name="Google Shape;155;gf96d13159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59675" y="2922350"/>
            <a:ext cx="3797501" cy="3797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000">
        <p14:prism dir="l"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 sz="6000">
                <a:latin typeface="Amatic SC"/>
                <a:ea typeface="Amatic SC"/>
                <a:cs typeface="Amatic SC"/>
                <a:sym typeface="Amatic SC"/>
              </a:rPr>
              <a:t>force</a:t>
            </a:r>
            <a:endParaRPr b="1" sz="60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latin typeface="Amatic SC"/>
                <a:ea typeface="Amatic SC"/>
                <a:cs typeface="Amatic SC"/>
                <a:sym typeface="Amatic SC"/>
              </a:rPr>
              <a:t>a push or a pull that acts on an object with or without direct contact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C:\Documents and Settings\congdede\Local Settings\Temporary Internet Files\Content.IE5\U1A9LE7H\MC900055670[1].wmf"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0" y="3416300"/>
            <a:ext cx="4414838" cy="27606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620650" y="228600"/>
            <a:ext cx="8686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 sz="6000">
                <a:latin typeface="Amatic SC"/>
                <a:ea typeface="Amatic SC"/>
                <a:cs typeface="Amatic SC"/>
                <a:sym typeface="Amatic SC"/>
              </a:rPr>
              <a:t>gravity</a:t>
            </a:r>
            <a:endParaRPr b="1" sz="60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latin typeface="Amatic SC"/>
                <a:ea typeface="Amatic SC"/>
                <a:cs typeface="Amatic SC"/>
                <a:sym typeface="Amatic SC"/>
              </a:rPr>
              <a:t>a force that acts between any two objects that pulls them toward one another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C:\Documents and Settings\congdede\Local Settings\Temporary Internet Files\Content.IE5\U1A9LE7H\MP900446597[1].jpg" id="99" name="Google Shape;9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35421" y="4232265"/>
            <a:ext cx="1812730" cy="2344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>
            <p:ph type="title"/>
          </p:nvPr>
        </p:nvSpPr>
        <p:spPr>
          <a:xfrm>
            <a:off x="558450" y="317425"/>
            <a:ext cx="86868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 sz="6000">
                <a:latin typeface="Amatic SC"/>
                <a:ea typeface="Amatic SC"/>
                <a:cs typeface="Amatic SC"/>
                <a:sym typeface="Amatic SC"/>
              </a:rPr>
              <a:t>friction</a:t>
            </a:r>
            <a:endParaRPr b="1" sz="60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05" name="Google Shape;105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latin typeface="Amatic SC"/>
                <a:ea typeface="Amatic SC"/>
                <a:cs typeface="Amatic SC"/>
                <a:sym typeface="Amatic SC"/>
              </a:rPr>
              <a:t>a contact force that acts against movement when two objects touch each other;    makes it harder for one surface to move past another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friction_uses-bear.jpg" id="106" name="Google Shape;10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97343" y="4310288"/>
            <a:ext cx="2724944" cy="1957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 sz="6000">
                <a:latin typeface="Amatic SC"/>
                <a:ea typeface="Amatic SC"/>
                <a:cs typeface="Amatic SC"/>
                <a:sym typeface="Amatic SC"/>
              </a:rPr>
              <a:t>balanced forces</a:t>
            </a:r>
            <a:endParaRPr b="1" sz="60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2" name="Google Shape;112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latin typeface="Amatic SC"/>
                <a:ea typeface="Amatic SC"/>
                <a:cs typeface="Amatic SC"/>
                <a:sym typeface="Amatic SC"/>
              </a:rPr>
              <a:t>forces on an object that are equal in size and opposite in direction; they cancel each other out and there is no movement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C:\Documents and Settings\congdede\Local Settings\Temporary Internet Files\Content.IE5\IZJVLJXM\MC900441912[1].wmf" id="113" name="Google Shape;11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55091" y="5045727"/>
            <a:ext cx="4800602" cy="1622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 sz="6000">
                <a:latin typeface="Amatic SC"/>
                <a:ea typeface="Amatic SC"/>
                <a:cs typeface="Amatic SC"/>
                <a:sym typeface="Amatic SC"/>
              </a:rPr>
              <a:t>unbalanced forces</a:t>
            </a:r>
            <a:endParaRPr b="1" sz="6000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latin typeface="Amatic SC"/>
                <a:ea typeface="Amatic SC"/>
                <a:cs typeface="Amatic SC"/>
                <a:sym typeface="Amatic SC"/>
              </a:rPr>
              <a:t>forces that are unequal in size and and may or may not be opposite in   direction; causes movement (a change in motion); like friction, push, pull, gravity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seesawpivot.jpg" id="120" name="Google Shape;12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82419" y="41898"/>
            <a:ext cx="2646964" cy="1783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>
            <p:ph type="ctrTitle"/>
          </p:nvPr>
        </p:nvSpPr>
        <p:spPr>
          <a:xfrm>
            <a:off x="235527" y="324582"/>
            <a:ext cx="4045500" cy="953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>
                <a:latin typeface="Amatic SC"/>
                <a:ea typeface="Amatic SC"/>
                <a:cs typeface="Amatic SC"/>
                <a:sym typeface="Amatic SC"/>
              </a:rPr>
              <a:t>attraction</a:t>
            </a:r>
            <a:endParaRPr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26" name="Google Shape;126;p7"/>
          <p:cNvSpPr txBox="1"/>
          <p:nvPr>
            <p:ph idx="1" type="subTitle"/>
          </p:nvPr>
        </p:nvSpPr>
        <p:spPr>
          <a:xfrm>
            <a:off x="235533" y="1473824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5400">
                <a:latin typeface="Amatic SC"/>
                <a:ea typeface="Amatic SC"/>
                <a:cs typeface="Amatic SC"/>
                <a:sym typeface="Amatic SC"/>
              </a:rPr>
              <a:t>an electric or magnetic force that acts between oppositely charged objects, or to describe the gravitational force that draws objects toward each other</a:t>
            </a:r>
            <a:endParaRPr sz="540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Unresolved Issues: Magnets Attracting What’s Wrong and ..." id="127" name="Google Shape;127;p7"/>
          <p:cNvPicPr preferRelativeResize="0"/>
          <p:nvPr/>
        </p:nvPicPr>
        <p:blipFill rotWithShape="1">
          <a:blip r:embed="rId3">
            <a:alphaModFix/>
          </a:blip>
          <a:srcRect b="27691" l="0" r="0" t="17636"/>
          <a:stretch/>
        </p:blipFill>
        <p:spPr>
          <a:xfrm>
            <a:off x="8298006" y="61263"/>
            <a:ext cx="3838575" cy="22444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ctrTitle"/>
          </p:nvPr>
        </p:nvSpPr>
        <p:spPr>
          <a:xfrm>
            <a:off x="547254" y="436563"/>
            <a:ext cx="2923309" cy="103894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>
                <a:latin typeface="Amatic SC"/>
                <a:ea typeface="Amatic SC"/>
                <a:cs typeface="Amatic SC"/>
                <a:sym typeface="Amatic SC"/>
              </a:rPr>
              <a:t>speed</a:t>
            </a:r>
            <a:endParaRPr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3" name="Google Shape;133;p8"/>
          <p:cNvSpPr txBox="1"/>
          <p:nvPr>
            <p:ph idx="1" type="subTitle"/>
          </p:nvPr>
        </p:nvSpPr>
        <p:spPr>
          <a:xfrm>
            <a:off x="744941" y="1701045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4405"/>
              <a:buNone/>
            </a:pPr>
            <a:r>
              <a:rPr lang="en-US" sz="5720">
                <a:latin typeface="Amatic SC"/>
                <a:ea typeface="Amatic SC"/>
                <a:cs typeface="Amatic SC"/>
                <a:sym typeface="Amatic SC"/>
              </a:rPr>
              <a:t>the distance an object travels in a particular amount of time, such as a minute or an hour</a:t>
            </a:r>
            <a:endParaRPr sz="5720">
              <a:latin typeface="Amatic SC"/>
              <a:ea typeface="Amatic SC"/>
              <a:cs typeface="Amatic SC"/>
              <a:sym typeface="Amatic SC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540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Priorities for Website Owners: A Steady Growth for Long ..." id="134" name="Google Shape;13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70576" y="3208221"/>
            <a:ext cx="4513125" cy="2539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>
            <p:ph type="ctrTitle"/>
          </p:nvPr>
        </p:nvSpPr>
        <p:spPr>
          <a:xfrm>
            <a:off x="191100" y="399747"/>
            <a:ext cx="3692100" cy="963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b="1" lang="en-US">
                <a:latin typeface="Amatic SC"/>
                <a:ea typeface="Amatic SC"/>
                <a:cs typeface="Amatic SC"/>
                <a:sym typeface="Amatic SC"/>
              </a:rPr>
              <a:t>distance</a:t>
            </a:r>
            <a:endParaRPr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40" name="Google Shape;140;p9"/>
          <p:cNvSpPr txBox="1"/>
          <p:nvPr>
            <p:ph idx="1" type="subTitle"/>
          </p:nvPr>
        </p:nvSpPr>
        <p:spPr>
          <a:xfrm>
            <a:off x="453483" y="2063168"/>
            <a:ext cx="5010615" cy="3334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>
                <a:latin typeface="Amatic SC"/>
                <a:ea typeface="Amatic SC"/>
                <a:cs typeface="Amatic SC"/>
                <a:sym typeface="Amatic SC"/>
              </a:rPr>
              <a:t>the measurement of how far apart objects are</a:t>
            </a:r>
            <a:endParaRPr sz="540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descr="Distance Measurement in Google Maps Labs" id="141" name="Google Shape;141;p9"/>
          <p:cNvPicPr preferRelativeResize="0"/>
          <p:nvPr/>
        </p:nvPicPr>
        <p:blipFill rotWithShape="1">
          <a:blip r:embed="rId3">
            <a:alphaModFix/>
          </a:blip>
          <a:srcRect b="0" l="40846" r="0" t="0"/>
          <a:stretch/>
        </p:blipFill>
        <p:spPr>
          <a:xfrm>
            <a:off x="5924845" y="506915"/>
            <a:ext cx="5337887" cy="55387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2016-10-27T20:36:55Z</dcterms:created>
  <dc:creator>Burger, Melanie</dc:creator>
</cp:coreProperties>
</file>